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50" d="100"/>
          <a:sy n="50" d="100"/>
        </p:scale>
        <p:origin x="-1267" y="-77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ounded Rectangle 15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7" name="Group 9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1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5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600200"/>
            <a:ext cx="7772400" cy="1780108"/>
          </a:xfrm>
        </p:spPr>
        <p:txBody>
          <a:bodyPr anchor="b">
            <a:normAutofit/>
          </a:bodyPr>
          <a:lstStyle>
            <a:lvl1pPr>
              <a:defRPr sz="440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556001"/>
            <a:ext cx="6400800" cy="1473200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18.01.2019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18.01.2019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4736592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Freeform 14"/>
          <p:cNvSpPr>
            <a:spLocks/>
          </p:cNvSpPr>
          <p:nvPr/>
        </p:nvSpPr>
        <p:spPr bwMode="hidden">
          <a:xfrm>
            <a:off x="6047438" y="4203592"/>
            <a:ext cx="2876429" cy="714026"/>
          </a:xfrm>
          <a:custGeom>
            <a:avLst/>
            <a:gdLst/>
            <a:ahLst/>
            <a:cxnLst>
              <a:cxn ang="0">
                <a:pos x="2700" y="0"/>
              </a:cxn>
              <a:cxn ang="0">
                <a:pos x="2700" y="0"/>
              </a:cxn>
              <a:cxn ang="0">
                <a:pos x="2586" y="18"/>
              </a:cxn>
              <a:cxn ang="0">
                <a:pos x="2470" y="38"/>
              </a:cxn>
              <a:cxn ang="0">
                <a:pos x="2352" y="60"/>
              </a:cxn>
              <a:cxn ang="0">
                <a:pos x="2230" y="82"/>
              </a:cxn>
              <a:cxn ang="0">
                <a:pos x="2106" y="108"/>
              </a:cxn>
              <a:cxn ang="0">
                <a:pos x="1978" y="134"/>
              </a:cxn>
              <a:cxn ang="0">
                <a:pos x="1848" y="164"/>
              </a:cxn>
              <a:cxn ang="0">
                <a:pos x="1714" y="194"/>
              </a:cxn>
              <a:cxn ang="0">
                <a:pos x="1714" y="194"/>
              </a:cxn>
              <a:cxn ang="0">
                <a:pos x="1472" y="252"/>
              </a:cxn>
              <a:cxn ang="0">
                <a:pos x="1236" y="304"/>
              </a:cxn>
              <a:cxn ang="0">
                <a:pos x="1010" y="352"/>
              </a:cxn>
              <a:cxn ang="0">
                <a:pos x="792" y="398"/>
              </a:cxn>
              <a:cxn ang="0">
                <a:pos x="584" y="438"/>
              </a:cxn>
              <a:cxn ang="0">
                <a:pos x="382" y="474"/>
              </a:cxn>
              <a:cxn ang="0">
                <a:pos x="188" y="508"/>
              </a:cxn>
              <a:cxn ang="0">
                <a:pos x="0" y="538"/>
              </a:cxn>
              <a:cxn ang="0">
                <a:pos x="0" y="538"/>
              </a:cxn>
              <a:cxn ang="0">
                <a:pos x="130" y="556"/>
              </a:cxn>
              <a:cxn ang="0">
                <a:pos x="254" y="572"/>
              </a:cxn>
              <a:cxn ang="0">
                <a:pos x="374" y="586"/>
              </a:cxn>
              <a:cxn ang="0">
                <a:pos x="492" y="598"/>
              </a:cxn>
              <a:cxn ang="0">
                <a:pos x="606" y="610"/>
              </a:cxn>
              <a:cxn ang="0">
                <a:pos x="716" y="618"/>
              </a:cxn>
              <a:cxn ang="0">
                <a:pos x="822" y="626"/>
              </a:cxn>
              <a:cxn ang="0">
                <a:pos x="926" y="632"/>
              </a:cxn>
              <a:cxn ang="0">
                <a:pos x="1028" y="636"/>
              </a:cxn>
              <a:cxn ang="0">
                <a:pos x="1126" y="638"/>
              </a:cxn>
              <a:cxn ang="0">
                <a:pos x="1220" y="640"/>
              </a:cxn>
              <a:cxn ang="0">
                <a:pos x="1312" y="640"/>
              </a:cxn>
              <a:cxn ang="0">
                <a:pos x="1402" y="638"/>
              </a:cxn>
              <a:cxn ang="0">
                <a:pos x="1490" y="636"/>
              </a:cxn>
              <a:cxn ang="0">
                <a:pos x="1574" y="632"/>
              </a:cxn>
              <a:cxn ang="0">
                <a:pos x="1656" y="626"/>
              </a:cxn>
              <a:cxn ang="0">
                <a:pos x="1734" y="620"/>
              </a:cxn>
              <a:cxn ang="0">
                <a:pos x="1812" y="612"/>
              </a:cxn>
              <a:cxn ang="0">
                <a:pos x="1886" y="602"/>
              </a:cxn>
              <a:cxn ang="0">
                <a:pos x="1960" y="592"/>
              </a:cxn>
              <a:cxn ang="0">
                <a:pos x="2030" y="580"/>
              </a:cxn>
              <a:cxn ang="0">
                <a:pos x="2100" y="568"/>
              </a:cxn>
              <a:cxn ang="0">
                <a:pos x="2166" y="554"/>
              </a:cxn>
              <a:cxn ang="0">
                <a:pos x="2232" y="540"/>
              </a:cxn>
              <a:cxn ang="0">
                <a:pos x="2296" y="524"/>
              </a:cxn>
              <a:cxn ang="0">
                <a:pos x="2358" y="508"/>
              </a:cxn>
              <a:cxn ang="0">
                <a:pos x="2418" y="490"/>
              </a:cxn>
              <a:cxn ang="0">
                <a:pos x="2478" y="472"/>
              </a:cxn>
              <a:cxn ang="0">
                <a:pos x="2592" y="432"/>
              </a:cxn>
              <a:cxn ang="0">
                <a:pos x="2702" y="390"/>
              </a:cxn>
              <a:cxn ang="0">
                <a:pos x="2702" y="390"/>
              </a:cxn>
              <a:cxn ang="0">
                <a:pos x="2706" y="388"/>
              </a:cxn>
              <a:cxn ang="0">
                <a:pos x="2706" y="388"/>
              </a:cxn>
              <a:cxn ang="0">
                <a:pos x="2706" y="0"/>
              </a:cxn>
              <a:cxn ang="0">
                <a:pos x="2706" y="0"/>
              </a:cxn>
              <a:cxn ang="0">
                <a:pos x="2700" y="0"/>
              </a:cxn>
              <a:cxn ang="0">
                <a:pos x="2700" y="0"/>
              </a:cxn>
            </a:cxnLst>
            <a:rect l="0" t="0" r="r" b="b"/>
            <a:pathLst>
              <a:path w="2706" h="640">
                <a:moveTo>
                  <a:pt x="2700" y="0"/>
                </a:moveTo>
                <a:lnTo>
                  <a:pt x="2700" y="0"/>
                </a:lnTo>
                <a:lnTo>
                  <a:pt x="2586" y="18"/>
                </a:lnTo>
                <a:lnTo>
                  <a:pt x="2470" y="38"/>
                </a:lnTo>
                <a:lnTo>
                  <a:pt x="2352" y="60"/>
                </a:lnTo>
                <a:lnTo>
                  <a:pt x="2230" y="82"/>
                </a:lnTo>
                <a:lnTo>
                  <a:pt x="2106" y="108"/>
                </a:lnTo>
                <a:lnTo>
                  <a:pt x="1978" y="134"/>
                </a:lnTo>
                <a:lnTo>
                  <a:pt x="1848" y="164"/>
                </a:lnTo>
                <a:lnTo>
                  <a:pt x="1714" y="194"/>
                </a:lnTo>
                <a:lnTo>
                  <a:pt x="1714" y="194"/>
                </a:lnTo>
                <a:lnTo>
                  <a:pt x="1472" y="252"/>
                </a:lnTo>
                <a:lnTo>
                  <a:pt x="1236" y="304"/>
                </a:lnTo>
                <a:lnTo>
                  <a:pt x="1010" y="352"/>
                </a:lnTo>
                <a:lnTo>
                  <a:pt x="792" y="398"/>
                </a:lnTo>
                <a:lnTo>
                  <a:pt x="584" y="438"/>
                </a:lnTo>
                <a:lnTo>
                  <a:pt x="382" y="474"/>
                </a:lnTo>
                <a:lnTo>
                  <a:pt x="188" y="508"/>
                </a:lnTo>
                <a:lnTo>
                  <a:pt x="0" y="538"/>
                </a:lnTo>
                <a:lnTo>
                  <a:pt x="0" y="538"/>
                </a:lnTo>
                <a:lnTo>
                  <a:pt x="130" y="556"/>
                </a:lnTo>
                <a:lnTo>
                  <a:pt x="254" y="572"/>
                </a:lnTo>
                <a:lnTo>
                  <a:pt x="374" y="586"/>
                </a:lnTo>
                <a:lnTo>
                  <a:pt x="492" y="598"/>
                </a:lnTo>
                <a:lnTo>
                  <a:pt x="606" y="610"/>
                </a:lnTo>
                <a:lnTo>
                  <a:pt x="716" y="618"/>
                </a:lnTo>
                <a:lnTo>
                  <a:pt x="822" y="626"/>
                </a:lnTo>
                <a:lnTo>
                  <a:pt x="926" y="632"/>
                </a:lnTo>
                <a:lnTo>
                  <a:pt x="1028" y="636"/>
                </a:lnTo>
                <a:lnTo>
                  <a:pt x="1126" y="638"/>
                </a:lnTo>
                <a:lnTo>
                  <a:pt x="1220" y="640"/>
                </a:lnTo>
                <a:lnTo>
                  <a:pt x="1312" y="640"/>
                </a:lnTo>
                <a:lnTo>
                  <a:pt x="1402" y="638"/>
                </a:lnTo>
                <a:lnTo>
                  <a:pt x="1490" y="636"/>
                </a:lnTo>
                <a:lnTo>
                  <a:pt x="1574" y="632"/>
                </a:lnTo>
                <a:lnTo>
                  <a:pt x="1656" y="626"/>
                </a:lnTo>
                <a:lnTo>
                  <a:pt x="1734" y="620"/>
                </a:lnTo>
                <a:lnTo>
                  <a:pt x="1812" y="612"/>
                </a:lnTo>
                <a:lnTo>
                  <a:pt x="1886" y="602"/>
                </a:lnTo>
                <a:lnTo>
                  <a:pt x="1960" y="592"/>
                </a:lnTo>
                <a:lnTo>
                  <a:pt x="2030" y="580"/>
                </a:lnTo>
                <a:lnTo>
                  <a:pt x="2100" y="568"/>
                </a:lnTo>
                <a:lnTo>
                  <a:pt x="2166" y="554"/>
                </a:lnTo>
                <a:lnTo>
                  <a:pt x="2232" y="540"/>
                </a:lnTo>
                <a:lnTo>
                  <a:pt x="2296" y="524"/>
                </a:lnTo>
                <a:lnTo>
                  <a:pt x="2358" y="508"/>
                </a:lnTo>
                <a:lnTo>
                  <a:pt x="2418" y="490"/>
                </a:lnTo>
                <a:lnTo>
                  <a:pt x="2478" y="472"/>
                </a:lnTo>
                <a:lnTo>
                  <a:pt x="2592" y="432"/>
                </a:lnTo>
                <a:lnTo>
                  <a:pt x="2702" y="390"/>
                </a:lnTo>
                <a:lnTo>
                  <a:pt x="2702" y="390"/>
                </a:lnTo>
                <a:lnTo>
                  <a:pt x="2706" y="388"/>
                </a:lnTo>
                <a:lnTo>
                  <a:pt x="2706" y="388"/>
                </a:lnTo>
                <a:lnTo>
                  <a:pt x="2706" y="0"/>
                </a:lnTo>
                <a:lnTo>
                  <a:pt x="2706" y="0"/>
                </a:lnTo>
                <a:lnTo>
                  <a:pt x="2700" y="0"/>
                </a:lnTo>
                <a:lnTo>
                  <a:pt x="2700" y="0"/>
                </a:lnTo>
                <a:close/>
              </a:path>
            </a:pathLst>
          </a:custGeom>
          <a:solidFill>
            <a:schemeClr val="bg2">
              <a:alpha val="29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Freeform 18"/>
          <p:cNvSpPr>
            <a:spLocks/>
          </p:cNvSpPr>
          <p:nvPr/>
        </p:nvSpPr>
        <p:spPr bwMode="hidden">
          <a:xfrm>
            <a:off x="2619320" y="4075290"/>
            <a:ext cx="5544515" cy="850138"/>
          </a:xfrm>
          <a:custGeom>
            <a:avLst/>
            <a:gdLst/>
            <a:ahLst/>
            <a:cxnLst>
              <a:cxn ang="0">
                <a:pos x="5216" y="714"/>
              </a:cxn>
              <a:cxn ang="0">
                <a:pos x="4984" y="686"/>
              </a:cxn>
              <a:cxn ang="0">
                <a:pos x="4478" y="610"/>
              </a:cxn>
              <a:cxn ang="0">
                <a:pos x="3914" y="508"/>
              </a:cxn>
              <a:cxn ang="0">
                <a:pos x="3286" y="374"/>
              </a:cxn>
              <a:cxn ang="0">
                <a:pos x="2946" y="296"/>
              </a:cxn>
              <a:cxn ang="0">
                <a:pos x="2682" y="236"/>
              </a:cxn>
              <a:cxn ang="0">
                <a:pos x="2430" y="184"/>
              </a:cxn>
              <a:cxn ang="0">
                <a:pos x="2190" y="140"/>
              </a:cxn>
              <a:cxn ang="0">
                <a:pos x="1960" y="102"/>
              </a:cxn>
              <a:cxn ang="0">
                <a:pos x="1740" y="72"/>
              </a:cxn>
              <a:cxn ang="0">
                <a:pos x="1334" y="28"/>
              </a:cxn>
              <a:cxn ang="0">
                <a:pos x="970" y="4"/>
              </a:cxn>
              <a:cxn ang="0">
                <a:pos x="644" y="0"/>
              </a:cxn>
              <a:cxn ang="0">
                <a:pos x="358" y="10"/>
              </a:cxn>
              <a:cxn ang="0">
                <a:pos x="110" y="32"/>
              </a:cxn>
              <a:cxn ang="0">
                <a:pos x="0" y="48"/>
              </a:cxn>
              <a:cxn ang="0">
                <a:pos x="314" y="86"/>
              </a:cxn>
              <a:cxn ang="0">
                <a:pos x="652" y="140"/>
              </a:cxn>
              <a:cxn ang="0">
                <a:pos x="1014" y="210"/>
              </a:cxn>
              <a:cxn ang="0">
                <a:pos x="1402" y="296"/>
              </a:cxn>
              <a:cxn ang="0">
                <a:pos x="1756" y="378"/>
              </a:cxn>
              <a:cxn ang="0">
                <a:pos x="2408" y="516"/>
              </a:cxn>
              <a:cxn ang="0">
                <a:pos x="2708" y="572"/>
              </a:cxn>
              <a:cxn ang="0">
                <a:pos x="2992" y="620"/>
              </a:cxn>
              <a:cxn ang="0">
                <a:pos x="3260" y="662"/>
              </a:cxn>
              <a:cxn ang="0">
                <a:pos x="3512" y="694"/>
              </a:cxn>
              <a:cxn ang="0">
                <a:pos x="3750" y="722"/>
              </a:cxn>
              <a:cxn ang="0">
                <a:pos x="3974" y="740"/>
              </a:cxn>
              <a:cxn ang="0">
                <a:pos x="4184" y="754"/>
              </a:cxn>
              <a:cxn ang="0">
                <a:pos x="4384" y="762"/>
              </a:cxn>
              <a:cxn ang="0">
                <a:pos x="4570" y="762"/>
              </a:cxn>
              <a:cxn ang="0">
                <a:pos x="4746" y="758"/>
              </a:cxn>
              <a:cxn ang="0">
                <a:pos x="4912" y="748"/>
              </a:cxn>
              <a:cxn ang="0">
                <a:pos x="5068" y="732"/>
              </a:cxn>
              <a:cxn ang="0">
                <a:pos x="5216" y="714"/>
              </a:cxn>
            </a:cxnLst>
            <a:rect l="0" t="0" r="r" b="b"/>
            <a:pathLst>
              <a:path w="5216" h="762">
                <a:moveTo>
                  <a:pt x="5216" y="714"/>
                </a:moveTo>
                <a:lnTo>
                  <a:pt x="5216" y="714"/>
                </a:lnTo>
                <a:lnTo>
                  <a:pt x="5102" y="700"/>
                </a:lnTo>
                <a:lnTo>
                  <a:pt x="4984" y="686"/>
                </a:lnTo>
                <a:lnTo>
                  <a:pt x="4738" y="652"/>
                </a:lnTo>
                <a:lnTo>
                  <a:pt x="4478" y="610"/>
                </a:lnTo>
                <a:lnTo>
                  <a:pt x="4204" y="564"/>
                </a:lnTo>
                <a:lnTo>
                  <a:pt x="3914" y="508"/>
                </a:lnTo>
                <a:lnTo>
                  <a:pt x="3608" y="446"/>
                </a:lnTo>
                <a:lnTo>
                  <a:pt x="3286" y="374"/>
                </a:lnTo>
                <a:lnTo>
                  <a:pt x="2946" y="296"/>
                </a:lnTo>
                <a:lnTo>
                  <a:pt x="2946" y="296"/>
                </a:lnTo>
                <a:lnTo>
                  <a:pt x="2812" y="266"/>
                </a:lnTo>
                <a:lnTo>
                  <a:pt x="2682" y="236"/>
                </a:lnTo>
                <a:lnTo>
                  <a:pt x="2556" y="210"/>
                </a:lnTo>
                <a:lnTo>
                  <a:pt x="2430" y="184"/>
                </a:lnTo>
                <a:lnTo>
                  <a:pt x="2308" y="162"/>
                </a:lnTo>
                <a:lnTo>
                  <a:pt x="2190" y="140"/>
                </a:lnTo>
                <a:lnTo>
                  <a:pt x="2074" y="120"/>
                </a:lnTo>
                <a:lnTo>
                  <a:pt x="1960" y="102"/>
                </a:lnTo>
                <a:lnTo>
                  <a:pt x="1850" y="86"/>
                </a:lnTo>
                <a:lnTo>
                  <a:pt x="1740" y="72"/>
                </a:lnTo>
                <a:lnTo>
                  <a:pt x="1532" y="46"/>
                </a:lnTo>
                <a:lnTo>
                  <a:pt x="1334" y="28"/>
                </a:lnTo>
                <a:lnTo>
                  <a:pt x="1148" y="14"/>
                </a:lnTo>
                <a:lnTo>
                  <a:pt x="970" y="4"/>
                </a:lnTo>
                <a:lnTo>
                  <a:pt x="802" y="0"/>
                </a:lnTo>
                <a:lnTo>
                  <a:pt x="644" y="0"/>
                </a:lnTo>
                <a:lnTo>
                  <a:pt x="496" y="4"/>
                </a:lnTo>
                <a:lnTo>
                  <a:pt x="358" y="10"/>
                </a:lnTo>
                <a:lnTo>
                  <a:pt x="230" y="20"/>
                </a:lnTo>
                <a:lnTo>
                  <a:pt x="110" y="32"/>
                </a:lnTo>
                <a:lnTo>
                  <a:pt x="0" y="48"/>
                </a:lnTo>
                <a:lnTo>
                  <a:pt x="0" y="48"/>
                </a:lnTo>
                <a:lnTo>
                  <a:pt x="154" y="66"/>
                </a:lnTo>
                <a:lnTo>
                  <a:pt x="314" y="86"/>
                </a:lnTo>
                <a:lnTo>
                  <a:pt x="480" y="112"/>
                </a:lnTo>
                <a:lnTo>
                  <a:pt x="652" y="140"/>
                </a:lnTo>
                <a:lnTo>
                  <a:pt x="830" y="174"/>
                </a:lnTo>
                <a:lnTo>
                  <a:pt x="1014" y="210"/>
                </a:lnTo>
                <a:lnTo>
                  <a:pt x="1206" y="250"/>
                </a:lnTo>
                <a:lnTo>
                  <a:pt x="1402" y="296"/>
                </a:lnTo>
                <a:lnTo>
                  <a:pt x="1402" y="296"/>
                </a:lnTo>
                <a:lnTo>
                  <a:pt x="1756" y="378"/>
                </a:lnTo>
                <a:lnTo>
                  <a:pt x="2092" y="450"/>
                </a:lnTo>
                <a:lnTo>
                  <a:pt x="2408" y="516"/>
                </a:lnTo>
                <a:lnTo>
                  <a:pt x="2562" y="544"/>
                </a:lnTo>
                <a:lnTo>
                  <a:pt x="2708" y="572"/>
                </a:lnTo>
                <a:lnTo>
                  <a:pt x="2852" y="598"/>
                </a:lnTo>
                <a:lnTo>
                  <a:pt x="2992" y="620"/>
                </a:lnTo>
                <a:lnTo>
                  <a:pt x="3128" y="642"/>
                </a:lnTo>
                <a:lnTo>
                  <a:pt x="3260" y="662"/>
                </a:lnTo>
                <a:lnTo>
                  <a:pt x="3388" y="678"/>
                </a:lnTo>
                <a:lnTo>
                  <a:pt x="3512" y="694"/>
                </a:lnTo>
                <a:lnTo>
                  <a:pt x="3632" y="708"/>
                </a:lnTo>
                <a:lnTo>
                  <a:pt x="3750" y="722"/>
                </a:lnTo>
                <a:lnTo>
                  <a:pt x="3864" y="732"/>
                </a:lnTo>
                <a:lnTo>
                  <a:pt x="3974" y="740"/>
                </a:lnTo>
                <a:lnTo>
                  <a:pt x="4080" y="748"/>
                </a:lnTo>
                <a:lnTo>
                  <a:pt x="4184" y="754"/>
                </a:lnTo>
                <a:lnTo>
                  <a:pt x="4286" y="758"/>
                </a:lnTo>
                <a:lnTo>
                  <a:pt x="4384" y="762"/>
                </a:lnTo>
                <a:lnTo>
                  <a:pt x="4478" y="762"/>
                </a:lnTo>
                <a:lnTo>
                  <a:pt x="4570" y="762"/>
                </a:lnTo>
                <a:lnTo>
                  <a:pt x="4660" y="760"/>
                </a:lnTo>
                <a:lnTo>
                  <a:pt x="4746" y="758"/>
                </a:lnTo>
                <a:lnTo>
                  <a:pt x="4830" y="754"/>
                </a:lnTo>
                <a:lnTo>
                  <a:pt x="4912" y="748"/>
                </a:lnTo>
                <a:lnTo>
                  <a:pt x="4992" y="740"/>
                </a:lnTo>
                <a:lnTo>
                  <a:pt x="5068" y="732"/>
                </a:lnTo>
                <a:lnTo>
                  <a:pt x="5144" y="724"/>
                </a:lnTo>
                <a:lnTo>
                  <a:pt x="5216" y="714"/>
                </a:lnTo>
                <a:lnTo>
                  <a:pt x="5216" y="714"/>
                </a:lnTo>
                <a:close/>
              </a:path>
            </a:pathLst>
          </a:custGeom>
          <a:solidFill>
            <a:schemeClr val="bg2">
              <a:alpha val="40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" name="Freeform 22"/>
          <p:cNvSpPr>
            <a:spLocks/>
          </p:cNvSpPr>
          <p:nvPr/>
        </p:nvSpPr>
        <p:spPr bwMode="hidden">
          <a:xfrm>
            <a:off x="2828728" y="4087562"/>
            <a:ext cx="5467980" cy="774272"/>
          </a:xfrm>
          <a:custGeom>
            <a:avLst/>
            <a:gdLst/>
            <a:ahLst/>
            <a:cxnLst>
              <a:cxn ang="0">
                <a:pos x="0" y="70"/>
              </a:cxn>
              <a:cxn ang="0">
                <a:pos x="0" y="70"/>
              </a:cxn>
              <a:cxn ang="0">
                <a:pos x="18" y="66"/>
              </a:cxn>
              <a:cxn ang="0">
                <a:pos x="72" y="56"/>
              </a:cxn>
              <a:cxn ang="0">
                <a:pos x="164" y="42"/>
              </a:cxn>
              <a:cxn ang="0">
                <a:pos x="224" y="34"/>
              </a:cxn>
              <a:cxn ang="0">
                <a:pos x="294" y="26"/>
              </a:cxn>
              <a:cxn ang="0">
                <a:pos x="372" y="20"/>
              </a:cxn>
              <a:cxn ang="0">
                <a:pos x="462" y="14"/>
              </a:cxn>
              <a:cxn ang="0">
                <a:pos x="560" y="8"/>
              </a:cxn>
              <a:cxn ang="0">
                <a:pos x="670" y="4"/>
              </a:cxn>
              <a:cxn ang="0">
                <a:pos x="790" y="2"/>
              </a:cxn>
              <a:cxn ang="0">
                <a:pos x="920" y="0"/>
              </a:cxn>
              <a:cxn ang="0">
                <a:pos x="1060" y="2"/>
              </a:cxn>
              <a:cxn ang="0">
                <a:pos x="1210" y="6"/>
              </a:cxn>
              <a:cxn ang="0">
                <a:pos x="1372" y="14"/>
              </a:cxn>
              <a:cxn ang="0">
                <a:pos x="1544" y="24"/>
              </a:cxn>
              <a:cxn ang="0">
                <a:pos x="1726" y="40"/>
              </a:cxn>
              <a:cxn ang="0">
                <a:pos x="1920" y="58"/>
              </a:cxn>
              <a:cxn ang="0">
                <a:pos x="2126" y="80"/>
              </a:cxn>
              <a:cxn ang="0">
                <a:pos x="2342" y="106"/>
              </a:cxn>
              <a:cxn ang="0">
                <a:pos x="2570" y="138"/>
              </a:cxn>
              <a:cxn ang="0">
                <a:pos x="2808" y="174"/>
              </a:cxn>
              <a:cxn ang="0">
                <a:pos x="3058" y="216"/>
              </a:cxn>
              <a:cxn ang="0">
                <a:pos x="3320" y="266"/>
              </a:cxn>
              <a:cxn ang="0">
                <a:pos x="3594" y="320"/>
              </a:cxn>
              <a:cxn ang="0">
                <a:pos x="3880" y="380"/>
              </a:cxn>
              <a:cxn ang="0">
                <a:pos x="4178" y="448"/>
              </a:cxn>
              <a:cxn ang="0">
                <a:pos x="4488" y="522"/>
              </a:cxn>
              <a:cxn ang="0">
                <a:pos x="4810" y="604"/>
              </a:cxn>
              <a:cxn ang="0">
                <a:pos x="5144" y="694"/>
              </a:cxn>
            </a:cxnLst>
            <a:rect l="0" t="0" r="r" b="b"/>
            <a:pathLst>
              <a:path w="5144" h="694">
                <a:moveTo>
                  <a:pt x="0" y="70"/>
                </a:moveTo>
                <a:lnTo>
                  <a:pt x="0" y="70"/>
                </a:lnTo>
                <a:lnTo>
                  <a:pt x="18" y="66"/>
                </a:lnTo>
                <a:lnTo>
                  <a:pt x="72" y="56"/>
                </a:lnTo>
                <a:lnTo>
                  <a:pt x="164" y="42"/>
                </a:lnTo>
                <a:lnTo>
                  <a:pt x="224" y="34"/>
                </a:lnTo>
                <a:lnTo>
                  <a:pt x="294" y="26"/>
                </a:lnTo>
                <a:lnTo>
                  <a:pt x="372" y="20"/>
                </a:lnTo>
                <a:lnTo>
                  <a:pt x="462" y="14"/>
                </a:lnTo>
                <a:lnTo>
                  <a:pt x="560" y="8"/>
                </a:lnTo>
                <a:lnTo>
                  <a:pt x="670" y="4"/>
                </a:lnTo>
                <a:lnTo>
                  <a:pt x="790" y="2"/>
                </a:lnTo>
                <a:lnTo>
                  <a:pt x="920" y="0"/>
                </a:lnTo>
                <a:lnTo>
                  <a:pt x="1060" y="2"/>
                </a:lnTo>
                <a:lnTo>
                  <a:pt x="1210" y="6"/>
                </a:lnTo>
                <a:lnTo>
                  <a:pt x="1372" y="14"/>
                </a:lnTo>
                <a:lnTo>
                  <a:pt x="1544" y="24"/>
                </a:lnTo>
                <a:lnTo>
                  <a:pt x="1726" y="40"/>
                </a:lnTo>
                <a:lnTo>
                  <a:pt x="1920" y="58"/>
                </a:lnTo>
                <a:lnTo>
                  <a:pt x="2126" y="80"/>
                </a:lnTo>
                <a:lnTo>
                  <a:pt x="2342" y="106"/>
                </a:lnTo>
                <a:lnTo>
                  <a:pt x="2570" y="138"/>
                </a:lnTo>
                <a:lnTo>
                  <a:pt x="2808" y="174"/>
                </a:lnTo>
                <a:lnTo>
                  <a:pt x="3058" y="216"/>
                </a:lnTo>
                <a:lnTo>
                  <a:pt x="3320" y="266"/>
                </a:lnTo>
                <a:lnTo>
                  <a:pt x="3594" y="320"/>
                </a:lnTo>
                <a:lnTo>
                  <a:pt x="3880" y="380"/>
                </a:lnTo>
                <a:lnTo>
                  <a:pt x="4178" y="448"/>
                </a:lnTo>
                <a:lnTo>
                  <a:pt x="4488" y="522"/>
                </a:lnTo>
                <a:lnTo>
                  <a:pt x="4810" y="604"/>
                </a:lnTo>
                <a:lnTo>
                  <a:pt x="5144" y="694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" name="Freeform 26"/>
          <p:cNvSpPr>
            <a:spLocks/>
          </p:cNvSpPr>
          <p:nvPr/>
        </p:nvSpPr>
        <p:spPr bwMode="hidden">
          <a:xfrm>
            <a:off x="5609489" y="4074174"/>
            <a:ext cx="3308000" cy="651549"/>
          </a:xfrm>
          <a:custGeom>
            <a:avLst/>
            <a:gdLst/>
            <a:ahLst/>
            <a:cxnLst>
              <a:cxn ang="0">
                <a:pos x="0" y="584"/>
              </a:cxn>
              <a:cxn ang="0">
                <a:pos x="0" y="584"/>
              </a:cxn>
              <a:cxn ang="0">
                <a:pos x="90" y="560"/>
              </a:cxn>
              <a:cxn ang="0">
                <a:pos x="336" y="498"/>
              </a:cxn>
              <a:cxn ang="0">
                <a:pos x="506" y="456"/>
              </a:cxn>
              <a:cxn ang="0">
                <a:pos x="702" y="410"/>
              </a:cxn>
              <a:cxn ang="0">
                <a:pos x="920" y="360"/>
              </a:cxn>
              <a:cxn ang="0">
                <a:pos x="1154" y="306"/>
              </a:cxn>
              <a:cxn ang="0">
                <a:pos x="1402" y="254"/>
              </a:cxn>
              <a:cxn ang="0">
                <a:pos x="1656" y="202"/>
              </a:cxn>
              <a:cxn ang="0">
                <a:pos x="1916" y="154"/>
              </a:cxn>
              <a:cxn ang="0">
                <a:pos x="2174" y="108"/>
              </a:cxn>
              <a:cxn ang="0">
                <a:pos x="2302" y="88"/>
              </a:cxn>
              <a:cxn ang="0">
                <a:pos x="2426" y="68"/>
              </a:cxn>
              <a:cxn ang="0">
                <a:pos x="2550" y="52"/>
              </a:cxn>
              <a:cxn ang="0">
                <a:pos x="2670" y="36"/>
              </a:cxn>
              <a:cxn ang="0">
                <a:pos x="2788" y="24"/>
              </a:cxn>
              <a:cxn ang="0">
                <a:pos x="2900" y="14"/>
              </a:cxn>
              <a:cxn ang="0">
                <a:pos x="3008" y="6"/>
              </a:cxn>
              <a:cxn ang="0">
                <a:pos x="3112" y="0"/>
              </a:cxn>
            </a:cxnLst>
            <a:rect l="0" t="0" r="r" b="b"/>
            <a:pathLst>
              <a:path w="3112" h="584">
                <a:moveTo>
                  <a:pt x="0" y="584"/>
                </a:moveTo>
                <a:lnTo>
                  <a:pt x="0" y="584"/>
                </a:lnTo>
                <a:lnTo>
                  <a:pt x="90" y="560"/>
                </a:lnTo>
                <a:lnTo>
                  <a:pt x="336" y="498"/>
                </a:lnTo>
                <a:lnTo>
                  <a:pt x="506" y="456"/>
                </a:lnTo>
                <a:lnTo>
                  <a:pt x="702" y="410"/>
                </a:lnTo>
                <a:lnTo>
                  <a:pt x="920" y="360"/>
                </a:lnTo>
                <a:lnTo>
                  <a:pt x="1154" y="306"/>
                </a:lnTo>
                <a:lnTo>
                  <a:pt x="1402" y="254"/>
                </a:lnTo>
                <a:lnTo>
                  <a:pt x="1656" y="202"/>
                </a:lnTo>
                <a:lnTo>
                  <a:pt x="1916" y="154"/>
                </a:lnTo>
                <a:lnTo>
                  <a:pt x="2174" y="108"/>
                </a:lnTo>
                <a:lnTo>
                  <a:pt x="2302" y="88"/>
                </a:lnTo>
                <a:lnTo>
                  <a:pt x="2426" y="68"/>
                </a:lnTo>
                <a:lnTo>
                  <a:pt x="2550" y="52"/>
                </a:lnTo>
                <a:lnTo>
                  <a:pt x="2670" y="36"/>
                </a:lnTo>
                <a:lnTo>
                  <a:pt x="2788" y="24"/>
                </a:lnTo>
                <a:lnTo>
                  <a:pt x="2900" y="14"/>
                </a:lnTo>
                <a:lnTo>
                  <a:pt x="3008" y="6"/>
                </a:lnTo>
                <a:lnTo>
                  <a:pt x="3112" y="0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 useBgFill="1">
        <p:nvSpPr>
          <p:cNvPr id="13" name="Freeform 10"/>
          <p:cNvSpPr>
            <a:spLocks/>
          </p:cNvSpPr>
          <p:nvPr/>
        </p:nvSpPr>
        <p:spPr bwMode="hidden">
          <a:xfrm>
            <a:off x="211665" y="4058555"/>
            <a:ext cx="8723376" cy="1329874"/>
          </a:xfrm>
          <a:custGeom>
            <a:avLst/>
            <a:gdLst/>
            <a:ahLst/>
            <a:cxnLst>
              <a:cxn ang="0">
                <a:pos x="8192" y="512"/>
              </a:cxn>
              <a:cxn ang="0">
                <a:pos x="8040" y="570"/>
              </a:cxn>
              <a:cxn ang="0">
                <a:pos x="7878" y="620"/>
              </a:cxn>
              <a:cxn ang="0">
                <a:pos x="7706" y="666"/>
              </a:cxn>
              <a:cxn ang="0">
                <a:pos x="7522" y="702"/>
              </a:cxn>
              <a:cxn ang="0">
                <a:pos x="7322" y="730"/>
              </a:cxn>
              <a:cxn ang="0">
                <a:pos x="7106" y="750"/>
              </a:cxn>
              <a:cxn ang="0">
                <a:pos x="6872" y="762"/>
              </a:cxn>
              <a:cxn ang="0">
                <a:pos x="6618" y="760"/>
              </a:cxn>
              <a:cxn ang="0">
                <a:pos x="6342" y="750"/>
              </a:cxn>
              <a:cxn ang="0">
                <a:pos x="6042" y="726"/>
              </a:cxn>
              <a:cxn ang="0">
                <a:pos x="5716" y="690"/>
              </a:cxn>
              <a:cxn ang="0">
                <a:pos x="5364" y="642"/>
              </a:cxn>
              <a:cxn ang="0">
                <a:pos x="4982" y="578"/>
              </a:cxn>
              <a:cxn ang="0">
                <a:pos x="4568" y="500"/>
              </a:cxn>
              <a:cxn ang="0">
                <a:pos x="4122" y="406"/>
              </a:cxn>
              <a:cxn ang="0">
                <a:pos x="3640" y="296"/>
              </a:cxn>
              <a:cxn ang="0">
                <a:pos x="3396" y="240"/>
              </a:cxn>
              <a:cxn ang="0">
                <a:pos x="2934" y="148"/>
              </a:cxn>
              <a:cxn ang="0">
                <a:pos x="2512" y="82"/>
              </a:cxn>
              <a:cxn ang="0">
                <a:pos x="2126" y="36"/>
              </a:cxn>
              <a:cxn ang="0">
                <a:pos x="1776" y="10"/>
              </a:cxn>
              <a:cxn ang="0">
                <a:pos x="1462" y="0"/>
              </a:cxn>
              <a:cxn ang="0">
                <a:pos x="1182" y="4"/>
              </a:cxn>
              <a:cxn ang="0">
                <a:pos x="934" y="20"/>
              </a:cxn>
              <a:cxn ang="0">
                <a:pos x="716" y="44"/>
              </a:cxn>
              <a:cxn ang="0">
                <a:pos x="530" y="74"/>
              </a:cxn>
              <a:cxn ang="0">
                <a:pos x="374" y="108"/>
              </a:cxn>
              <a:cxn ang="0">
                <a:pos x="248" y="144"/>
              </a:cxn>
              <a:cxn ang="0">
                <a:pos x="148" y="176"/>
              </a:cxn>
              <a:cxn ang="0">
                <a:pos x="48" y="216"/>
              </a:cxn>
              <a:cxn ang="0">
                <a:pos x="0" y="240"/>
              </a:cxn>
              <a:cxn ang="0">
                <a:pos x="8192" y="1192"/>
              </a:cxn>
              <a:cxn ang="0">
                <a:pos x="8196" y="1186"/>
              </a:cxn>
              <a:cxn ang="0">
                <a:pos x="8196" y="510"/>
              </a:cxn>
              <a:cxn ang="0">
                <a:pos x="8192" y="512"/>
              </a:cxn>
            </a:cxnLst>
            <a:rect l="0" t="0" r="r" b="b"/>
            <a:pathLst>
              <a:path w="8196" h="1192">
                <a:moveTo>
                  <a:pt x="8192" y="512"/>
                </a:moveTo>
                <a:lnTo>
                  <a:pt x="8192" y="512"/>
                </a:lnTo>
                <a:lnTo>
                  <a:pt x="8116" y="542"/>
                </a:lnTo>
                <a:lnTo>
                  <a:pt x="8040" y="570"/>
                </a:lnTo>
                <a:lnTo>
                  <a:pt x="7960" y="596"/>
                </a:lnTo>
                <a:lnTo>
                  <a:pt x="7878" y="620"/>
                </a:lnTo>
                <a:lnTo>
                  <a:pt x="7794" y="644"/>
                </a:lnTo>
                <a:lnTo>
                  <a:pt x="7706" y="666"/>
                </a:lnTo>
                <a:lnTo>
                  <a:pt x="7616" y="684"/>
                </a:lnTo>
                <a:lnTo>
                  <a:pt x="7522" y="702"/>
                </a:lnTo>
                <a:lnTo>
                  <a:pt x="7424" y="718"/>
                </a:lnTo>
                <a:lnTo>
                  <a:pt x="7322" y="730"/>
                </a:lnTo>
                <a:lnTo>
                  <a:pt x="7216" y="742"/>
                </a:lnTo>
                <a:lnTo>
                  <a:pt x="7106" y="750"/>
                </a:lnTo>
                <a:lnTo>
                  <a:pt x="6992" y="758"/>
                </a:lnTo>
                <a:lnTo>
                  <a:pt x="6872" y="762"/>
                </a:lnTo>
                <a:lnTo>
                  <a:pt x="6748" y="762"/>
                </a:lnTo>
                <a:lnTo>
                  <a:pt x="6618" y="760"/>
                </a:lnTo>
                <a:lnTo>
                  <a:pt x="6482" y="756"/>
                </a:lnTo>
                <a:lnTo>
                  <a:pt x="6342" y="750"/>
                </a:lnTo>
                <a:lnTo>
                  <a:pt x="6196" y="740"/>
                </a:lnTo>
                <a:lnTo>
                  <a:pt x="6042" y="726"/>
                </a:lnTo>
                <a:lnTo>
                  <a:pt x="5882" y="710"/>
                </a:lnTo>
                <a:lnTo>
                  <a:pt x="5716" y="690"/>
                </a:lnTo>
                <a:lnTo>
                  <a:pt x="5544" y="668"/>
                </a:lnTo>
                <a:lnTo>
                  <a:pt x="5364" y="642"/>
                </a:lnTo>
                <a:lnTo>
                  <a:pt x="5176" y="612"/>
                </a:lnTo>
                <a:lnTo>
                  <a:pt x="4982" y="578"/>
                </a:lnTo>
                <a:lnTo>
                  <a:pt x="4778" y="540"/>
                </a:lnTo>
                <a:lnTo>
                  <a:pt x="4568" y="500"/>
                </a:lnTo>
                <a:lnTo>
                  <a:pt x="4348" y="454"/>
                </a:lnTo>
                <a:lnTo>
                  <a:pt x="4122" y="406"/>
                </a:lnTo>
                <a:lnTo>
                  <a:pt x="3886" y="354"/>
                </a:lnTo>
                <a:lnTo>
                  <a:pt x="3640" y="296"/>
                </a:lnTo>
                <a:lnTo>
                  <a:pt x="3640" y="296"/>
                </a:lnTo>
                <a:lnTo>
                  <a:pt x="3396" y="240"/>
                </a:lnTo>
                <a:lnTo>
                  <a:pt x="3160" y="192"/>
                </a:lnTo>
                <a:lnTo>
                  <a:pt x="2934" y="148"/>
                </a:lnTo>
                <a:lnTo>
                  <a:pt x="2718" y="112"/>
                </a:lnTo>
                <a:lnTo>
                  <a:pt x="2512" y="82"/>
                </a:lnTo>
                <a:lnTo>
                  <a:pt x="2314" y="56"/>
                </a:lnTo>
                <a:lnTo>
                  <a:pt x="2126" y="36"/>
                </a:lnTo>
                <a:lnTo>
                  <a:pt x="1948" y="20"/>
                </a:lnTo>
                <a:lnTo>
                  <a:pt x="1776" y="10"/>
                </a:lnTo>
                <a:lnTo>
                  <a:pt x="1616" y="2"/>
                </a:lnTo>
                <a:lnTo>
                  <a:pt x="1462" y="0"/>
                </a:lnTo>
                <a:lnTo>
                  <a:pt x="1318" y="0"/>
                </a:lnTo>
                <a:lnTo>
                  <a:pt x="1182" y="4"/>
                </a:lnTo>
                <a:lnTo>
                  <a:pt x="1054" y="10"/>
                </a:lnTo>
                <a:lnTo>
                  <a:pt x="934" y="20"/>
                </a:lnTo>
                <a:lnTo>
                  <a:pt x="822" y="30"/>
                </a:lnTo>
                <a:lnTo>
                  <a:pt x="716" y="44"/>
                </a:lnTo>
                <a:lnTo>
                  <a:pt x="620" y="58"/>
                </a:lnTo>
                <a:lnTo>
                  <a:pt x="530" y="74"/>
                </a:lnTo>
                <a:lnTo>
                  <a:pt x="450" y="92"/>
                </a:lnTo>
                <a:lnTo>
                  <a:pt x="374" y="108"/>
                </a:lnTo>
                <a:lnTo>
                  <a:pt x="308" y="126"/>
                </a:lnTo>
                <a:lnTo>
                  <a:pt x="248" y="144"/>
                </a:lnTo>
                <a:lnTo>
                  <a:pt x="194" y="160"/>
                </a:lnTo>
                <a:lnTo>
                  <a:pt x="148" y="176"/>
                </a:lnTo>
                <a:lnTo>
                  <a:pt x="108" y="192"/>
                </a:lnTo>
                <a:lnTo>
                  <a:pt x="48" y="216"/>
                </a:lnTo>
                <a:lnTo>
                  <a:pt x="12" y="234"/>
                </a:lnTo>
                <a:lnTo>
                  <a:pt x="0" y="240"/>
                </a:lnTo>
                <a:lnTo>
                  <a:pt x="0" y="1192"/>
                </a:lnTo>
                <a:lnTo>
                  <a:pt x="8192" y="1192"/>
                </a:lnTo>
                <a:lnTo>
                  <a:pt x="8192" y="1192"/>
                </a:lnTo>
                <a:lnTo>
                  <a:pt x="8196" y="1186"/>
                </a:lnTo>
                <a:lnTo>
                  <a:pt x="8196" y="1186"/>
                </a:lnTo>
                <a:lnTo>
                  <a:pt x="8196" y="510"/>
                </a:lnTo>
                <a:lnTo>
                  <a:pt x="8196" y="510"/>
                </a:lnTo>
                <a:lnTo>
                  <a:pt x="8192" y="512"/>
                </a:lnTo>
                <a:lnTo>
                  <a:pt x="8192" y="512"/>
                </a:lnTo>
                <a:close/>
              </a:path>
            </a:pathLst>
          </a:custGeom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0032" y="2463560"/>
            <a:ext cx="7772400" cy="1524000"/>
          </a:xfrm>
        </p:spPr>
        <p:txBody>
          <a:bodyPr anchor="t">
            <a:normAutofit/>
          </a:bodyPr>
          <a:lstStyle>
            <a:lvl1pPr algn="ctr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67365" y="1437448"/>
            <a:ext cx="6417734" cy="939801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18.01.2019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18.01.2019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676655" y="2679192"/>
            <a:ext cx="3822192" cy="34472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679192"/>
            <a:ext cx="3822192" cy="34472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6656" y="2678114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7332" y="3429000"/>
            <a:ext cx="3820055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8200" y="2678113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 i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3429000"/>
            <a:ext cx="3822192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18.01.2019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18.01.2019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ounded Rectangle 11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6" name="Group 5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29874"/>
            <a:chOff x="-3905251" y="4294188"/>
            <a:chExt cx="13027839" cy="1892300"/>
          </a:xfrm>
        </p:grpSpPr>
        <p:sp>
          <p:nvSpPr>
            <p:cNvPr id="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18.01.2019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18.01.2019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3581400"/>
            <a:ext cx="3352800" cy="1905001"/>
          </a:xfrm>
        </p:spPr>
        <p:txBody>
          <a:bodyPr anchor="t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8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grpSp>
        <p:nvGrpSpPr>
          <p:cNvPr id="2" name="Group 23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25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9" name="Freeform 28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2" name="Title 21"/>
          <p:cNvSpPr>
            <a:spLocks noGrp="1"/>
          </p:cNvSpPr>
          <p:nvPr>
            <p:ph type="title"/>
          </p:nvPr>
        </p:nvSpPr>
        <p:spPr>
          <a:xfrm>
            <a:off x="914400" y="2286000"/>
            <a:ext cx="3352800" cy="1252728"/>
          </a:xfrm>
        </p:spPr>
        <p:txBody>
          <a:bodyPr anchor="b">
            <a:noAutofit/>
          </a:bodyPr>
          <a:lstStyle>
            <a:lvl1pPr algn="l">
              <a:defRPr sz="3200"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51962" y="1828800"/>
            <a:ext cx="3904076" cy="3810000"/>
          </a:xfrm>
        </p:spPr>
        <p:txBody>
          <a:bodyPr anchor="ctr"/>
          <a:lstStyle>
            <a:lvl1pPr>
              <a:buClr>
                <a:schemeClr val="bg1"/>
              </a:buClr>
              <a:defRPr sz="2200">
                <a:solidFill>
                  <a:schemeClr val="tx2"/>
                </a:solidFill>
              </a:defRPr>
            </a:lvl1pPr>
            <a:lvl2pPr>
              <a:buClr>
                <a:schemeClr val="bg1"/>
              </a:buClr>
              <a:defRPr sz="2000">
                <a:solidFill>
                  <a:schemeClr val="tx2"/>
                </a:solidFill>
              </a:defRPr>
            </a:lvl2pPr>
            <a:lvl3pPr>
              <a:buClr>
                <a:schemeClr val="bg1"/>
              </a:buClr>
              <a:defRPr sz="1800">
                <a:solidFill>
                  <a:schemeClr val="tx2"/>
                </a:solidFill>
              </a:defRPr>
            </a:lvl3pPr>
            <a:lvl4pPr>
              <a:buClr>
                <a:schemeClr val="bg1"/>
              </a:buClr>
              <a:defRPr sz="1600">
                <a:solidFill>
                  <a:schemeClr val="tx2"/>
                </a:solidFill>
              </a:defRPr>
            </a:lvl4pPr>
            <a:lvl5pPr>
              <a:buClr>
                <a:schemeClr val="bg1"/>
              </a:buClr>
              <a:defRPr sz="1600">
                <a:solidFill>
                  <a:schemeClr val="tx2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9" name="Group 8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0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4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74155" y="338667"/>
            <a:ext cx="3812645" cy="2429934"/>
          </a:xfrm>
        </p:spPr>
        <p:txBody>
          <a:bodyPr anchor="b">
            <a:normAutofit/>
          </a:bodyPr>
          <a:lstStyle>
            <a:lvl1pPr algn="l">
              <a:defRPr sz="2800" b="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868333" y="2785533"/>
            <a:ext cx="3818467" cy="2421467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18.01.2019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38200" y="1371600"/>
            <a:ext cx="3566160" cy="2926080"/>
          </a:xfrm>
          <a:prstGeom prst="roundRect">
            <a:avLst>
              <a:gd name="adj" fmla="val 3924"/>
            </a:avLst>
          </a:prstGeom>
          <a:solidFill>
            <a:schemeClr val="accent1"/>
          </a:solidFill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 fov="600000">
              <a:rot lat="240000" lon="19799999" rev="0"/>
            </a:camera>
            <a:lightRig rig="threePt" dir="t">
              <a:rot lat="0" lon="0" rev="2700000"/>
            </a:lightRig>
          </a:scene3d>
          <a:sp3d>
            <a:bevelT w="44450" h="31750"/>
          </a:sp3d>
        </p:spPr>
        <p:txBody>
          <a:bodyPr/>
          <a:lstStyle>
            <a:lvl1pPr marL="0" indent="0" algn="ctr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18.01.2019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ounded Rectangle 20"/>
          <p:cNvSpPr/>
          <p:nvPr/>
        </p:nvSpPr>
        <p:spPr bwMode="hidden"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18.01.2019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grpSp>
        <p:nvGrpSpPr>
          <p:cNvPr id="15" name="Group 14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16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0" name="Freeform 19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447800"/>
            <a:ext cx="2057400" cy="4487333"/>
          </a:xfrm>
        </p:spPr>
        <p:txBody>
          <a:bodyPr vert="eaVert" anchor="ctr"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47800"/>
            <a:ext cx="6019800" cy="4487334"/>
          </a:xfrm>
        </p:spPr>
        <p:txBody>
          <a:bodyPr vert="eaVert"/>
          <a:lstStyle>
            <a:lvl1pPr>
              <a:buClr>
                <a:schemeClr val="accent1"/>
              </a:buClr>
              <a:defRPr/>
            </a:lvl1pPr>
            <a:lvl2pPr>
              <a:buClr>
                <a:schemeClr val="accent1"/>
              </a:buClr>
              <a:defRPr/>
            </a:lvl2pPr>
            <a:lvl3pPr>
              <a:buClr>
                <a:schemeClr val="accent1"/>
              </a:buClr>
              <a:defRPr/>
            </a:lvl3pPr>
            <a:lvl4pPr>
              <a:buClr>
                <a:schemeClr val="accent1"/>
              </a:buClr>
              <a:defRPr/>
            </a:lvl4pPr>
            <a:lvl5pPr>
              <a:buClr>
                <a:schemeClr val="accent1"/>
              </a:buClr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2468880"/>
          </a:xfrm>
          <a:prstGeom prst="roundRect">
            <a:avLst>
              <a:gd name="adj" fmla="val 336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8" name="Group 15"/>
          <p:cNvGrpSpPr>
            <a:grpSpLocks noChangeAspect="1"/>
          </p:cNvGrpSpPr>
          <p:nvPr/>
        </p:nvGrpSpPr>
        <p:grpSpPr bwMode="hidden">
          <a:xfrm>
            <a:off x="211665" y="1679429"/>
            <a:ext cx="8723376" cy="1329874"/>
            <a:chOff x="-3905251" y="4294188"/>
            <a:chExt cx="13027839" cy="1892300"/>
          </a:xfrm>
        </p:grpSpPr>
        <p:sp>
          <p:nvSpPr>
            <p:cNvPr id="1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338328"/>
            <a:ext cx="8229600" cy="12527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63672" y="6250164"/>
            <a:ext cx="378669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2"/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18.01.2019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3638" y="6250164"/>
            <a:ext cx="378669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991088" y="6250163"/>
            <a:ext cx="116182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2"/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72067" y="2675467"/>
            <a:ext cx="7408333" cy="34506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rgbClr val="FFFFFF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576263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55663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4300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46304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600" kern="1200">
          <a:solidFill>
            <a:schemeClr val="tx2"/>
          </a:solidFill>
          <a:latin typeface="+mn-lt"/>
          <a:ea typeface="+mn-ea"/>
          <a:cs typeface="+mn-cs"/>
        </a:defRPr>
      </a:lvl5pPr>
      <a:lvl6pPr marL="178308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210312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242316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74320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5.jpe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3.jpeg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0.jpeg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eg"/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МБОУ « </a:t>
            </a:r>
            <a:r>
              <a:rPr lang="ru-RU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Аюская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ООШ имени </a:t>
            </a:r>
            <a:r>
              <a:rPr lang="ru-RU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Р.Х.Кагирова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  <a:b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Мензелинского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муниципального района РТ</a:t>
            </a:r>
            <a:endParaRPr lang="ru-RU" sz="28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ru-RU" b="1" i="1" dirty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Отчет о проделанной работе ДОО </a:t>
            </a:r>
          </a:p>
        </p:txBody>
      </p:sp>
    </p:spTree>
    <p:extLst>
      <p:ext uri="{BB962C8B-B14F-4D97-AF65-F5344CB8AC3E}">
        <p14:creationId xmlns:p14="http://schemas.microsoft.com/office/powerpoint/2010/main" val="38873084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dirty="0" smtClean="0"/>
              <a:t>1 .09.2018 .</a:t>
            </a:r>
            <a:r>
              <a:rPr lang="ru-RU" dirty="0" err="1" smtClean="0"/>
              <a:t>Торж</a:t>
            </a:r>
            <a:r>
              <a:rPr lang="ru-RU" dirty="0" smtClean="0"/>
              <a:t>. линейка .С </a:t>
            </a:r>
            <a:r>
              <a:rPr lang="ru-RU" dirty="0"/>
              <a:t>Днем  знаний!</a:t>
            </a:r>
          </a:p>
          <a:p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solidFill>
                  <a:srgbClr val="FF0000"/>
                </a:solidFill>
              </a:rPr>
              <a:t>Сентябрь </a:t>
            </a:r>
            <a:endParaRPr lang="ru-RU" dirty="0">
              <a:solidFill>
                <a:srgbClr val="FF0000"/>
              </a:solidFill>
            </a:endParaRPr>
          </a:p>
        </p:txBody>
      </p:sp>
      <p:pic>
        <p:nvPicPr>
          <p:cNvPr id="4" name="Рисунок 3" descr="C:\Users\Пк\Desktop\пед организатор\1 сентябрь\IMG-20180901-WA0067.jp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19947" y="2204864"/>
            <a:ext cx="4904105" cy="386842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6724326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Объект 4" descr="C:\Users\Пк\Desktop\пед организатор\безопастность  интернет\1820905.jpg"/>
          <p:cNvPicPr>
            <a:picLocks noGrp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5656" y="2060848"/>
            <a:ext cx="5760640" cy="3456384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3528" y="188640"/>
            <a:ext cx="8229600" cy="1143000"/>
          </a:xfrm>
        </p:spPr>
        <p:txBody>
          <a:bodyPr>
            <a:noAutofit/>
          </a:bodyPr>
          <a:lstStyle/>
          <a:p>
            <a:r>
              <a:rPr lang="ru-RU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4.09.2018 «Месячника </a:t>
            </a:r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безопасности детей»</a:t>
            </a:r>
            <a:b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953988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 descr="C:\Users\Пк\Desktop\пед организатор\культ дневник\1821245.jpg"/>
          <p:cNvPicPr>
            <a:picLocks noGrp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528219" y="3709988"/>
            <a:ext cx="2095500" cy="1381125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5.09.2018 .Внимание </a:t>
            </a:r>
            <a:r>
              <a:rPr lang="ru-RU" dirty="0"/>
              <a:t>дети</a:t>
            </a:r>
          </a:p>
        </p:txBody>
      </p:sp>
    </p:spTree>
    <p:extLst>
      <p:ext uri="{BB962C8B-B14F-4D97-AF65-F5344CB8AC3E}">
        <p14:creationId xmlns:p14="http://schemas.microsoft.com/office/powerpoint/2010/main" val="10035040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 descr="C:\Users\Пк\Desktop\пед организатор\урок мужества\XmRoLawjA6g.jpg"/>
          <p:cNvPicPr>
            <a:picLocks noGrp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1640" y="1844824"/>
            <a:ext cx="6264696" cy="3888432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5.09.2018 .Урок </a:t>
            </a:r>
            <a:r>
              <a:rPr lang="ru-RU" dirty="0"/>
              <a:t>мужества</a:t>
            </a:r>
          </a:p>
        </p:txBody>
      </p:sp>
    </p:spTree>
    <p:extLst>
      <p:ext uri="{BB962C8B-B14F-4D97-AF65-F5344CB8AC3E}">
        <p14:creationId xmlns:p14="http://schemas.microsoft.com/office/powerpoint/2010/main" val="30254924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 descr="C:\Users\Пк\Desktop\пед организатор\профессия чемпион\z3F7wtAJLcE.jpg"/>
          <p:cNvPicPr>
            <a:picLocks noGrp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9672" y="2060848"/>
            <a:ext cx="5112568" cy="3888432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400" dirty="0"/>
              <a:t>Всероссийский открытый урок "Профессия -чемпион"</a:t>
            </a:r>
          </a:p>
        </p:txBody>
      </p:sp>
    </p:spTree>
    <p:extLst>
      <p:ext uri="{BB962C8B-B14F-4D97-AF65-F5344CB8AC3E}">
        <p14:creationId xmlns:p14="http://schemas.microsoft.com/office/powerpoint/2010/main" val="22391098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 descr="C:\Users\Пк\Desktop\пед организатор\безопастность  интернет\GIfgp1ujPGY.jpg"/>
          <p:cNvPicPr>
            <a:picLocks noGrp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508213" y="2674938"/>
            <a:ext cx="6135511" cy="3451225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Единый урок безопасности в сети Интернет</a:t>
            </a:r>
          </a:p>
        </p:txBody>
      </p:sp>
    </p:spTree>
    <p:extLst>
      <p:ext uri="{BB962C8B-B14F-4D97-AF65-F5344CB8AC3E}">
        <p14:creationId xmlns:p14="http://schemas.microsoft.com/office/powerpoint/2010/main" val="23723756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 descr="C:\Users\Пк\Desktop\пед организатор\культ дневник\IMG-20180914-WA0011.jpg"/>
          <p:cNvPicPr>
            <a:picLocks noGrp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275152" y="2674938"/>
            <a:ext cx="4601633" cy="3451225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Единый урок культуры</a:t>
            </a:r>
          </a:p>
        </p:txBody>
      </p:sp>
    </p:spTree>
    <p:extLst>
      <p:ext uri="{BB962C8B-B14F-4D97-AF65-F5344CB8AC3E}">
        <p14:creationId xmlns:p14="http://schemas.microsoft.com/office/powerpoint/2010/main" val="3997346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 descr="C:\Users\Пк\Desktop\пед организатор\крос 2018\IMG-20180920-WA0022.jpg"/>
          <p:cNvPicPr>
            <a:picLocks noGrp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275152" y="2674938"/>
            <a:ext cx="4601633" cy="3451225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Кросс Нации </a:t>
            </a:r>
            <a:r>
              <a:rPr lang="ru-RU" dirty="0" smtClean="0"/>
              <a:t>2018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4680141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 descr="GIk1nyGvtoo.jpg"/>
          <p:cNvPicPr>
            <a:picLocks noGrp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850356" y="2674938"/>
            <a:ext cx="3451225" cy="3451225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День рождения СНТ</a:t>
            </a:r>
          </a:p>
        </p:txBody>
      </p:sp>
    </p:spTree>
    <p:extLst>
      <p:ext uri="{BB962C8B-B14F-4D97-AF65-F5344CB8AC3E}">
        <p14:creationId xmlns:p14="http://schemas.microsoft.com/office/powerpoint/2010/main" val="42231031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Объект 4" descr="C:\Users\Пк\Desktop\пед организатор\Безымянный.png"/>
          <p:cNvPicPr>
            <a:picLocks noGrp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986083" y="2962379"/>
            <a:ext cx="3179771" cy="2876342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Фестиваль</a:t>
            </a:r>
            <a:r>
              <a:rPr lang="ru-RU" dirty="0"/>
              <a:t>, посвященный </a:t>
            </a:r>
            <a:r>
              <a:rPr lang="ru-RU" dirty="0" err="1"/>
              <a:t>Гульшат</a:t>
            </a:r>
            <a:r>
              <a:rPr lang="ru-RU" dirty="0"/>
              <a:t> </a:t>
            </a:r>
            <a:r>
              <a:rPr lang="ru-RU" dirty="0" err="1"/>
              <a:t>Зайнашевой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7525828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 descr="C:\Users\Пк\Desktop\пед организатор\жыелыш грипп\SEhzrdyMONE (1).jpg"/>
          <p:cNvPicPr>
            <a:picLocks noGrp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79713" y="1844824"/>
            <a:ext cx="5328592" cy="4032448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Вакцинации против гриппа и ОРЗ.</a:t>
            </a:r>
            <a:br>
              <a:rPr lang="ru-RU" dirty="0"/>
            </a:b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1585914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 descr="C:\Users\Пк\Desktop\пед организатор\Олкэннэр коне 2018\IMG_6369.JPG"/>
          <p:cNvPicPr>
            <a:picLocks noGrp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592" y="2132856"/>
            <a:ext cx="2876204" cy="2157153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/>
            </a:r>
            <a:br>
              <a:rPr lang="ru-RU" dirty="0" smtClean="0"/>
            </a:br>
            <a:r>
              <a:rPr lang="ru-RU" dirty="0"/>
              <a:t/>
            </a:r>
            <a:br>
              <a:rPr lang="ru-RU" dirty="0"/>
            </a:br>
            <a:r>
              <a:rPr lang="ru-RU" dirty="0" smtClean="0">
                <a:solidFill>
                  <a:srgbClr val="FF0000"/>
                </a:solidFill>
              </a:rPr>
              <a:t>Октябрь</a:t>
            </a:r>
            <a:r>
              <a:rPr lang="ru-RU" dirty="0" smtClean="0"/>
              <a:t> </a:t>
            </a:r>
            <a:br>
              <a:rPr lang="ru-RU" dirty="0" smtClean="0"/>
            </a:br>
            <a:r>
              <a:rPr lang="ru-RU" b="1" dirty="0"/>
              <a:t>Международный день пожилых людей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pic>
        <p:nvPicPr>
          <p:cNvPr id="5" name="Рисунок 4" descr="C:\Users\Пк\Desktop\пед организатор\Олкэннэр коне 2018\IMG-20181009-WA0036.jp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55976" y="2236804"/>
            <a:ext cx="3114675" cy="233807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839169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 descr="C:\Users\Пк\Desktop\пед организатор\лев толстой\IMG_20181003_110554.jpg"/>
          <p:cNvPicPr>
            <a:picLocks noGrp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614165" y="3419648"/>
            <a:ext cx="3923607" cy="1961804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err="1"/>
              <a:t>Л.Н.Толстой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9318437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 descr="C:\Users\Пк\Desktop\пед организатор\укытучылар коне\IMG-20181005-WA0077.jpg"/>
          <p:cNvPicPr>
            <a:picLocks noGrp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7704" y="1484784"/>
            <a:ext cx="5328592" cy="3744416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С Днем Учителя</a:t>
            </a:r>
          </a:p>
        </p:txBody>
      </p:sp>
    </p:spTree>
    <p:extLst>
      <p:ext uri="{BB962C8B-B14F-4D97-AF65-F5344CB8AC3E}">
        <p14:creationId xmlns:p14="http://schemas.microsoft.com/office/powerpoint/2010/main" val="2677171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 descr="C:\Users\Пк\Desktop\пед организатор\IMG-20181007-WA0008.jpg"/>
          <p:cNvPicPr>
            <a:picLocks noGrp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27784" y="1844824"/>
            <a:ext cx="4392488" cy="3744416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День самоуправления</a:t>
            </a:r>
          </a:p>
        </p:txBody>
      </p:sp>
    </p:spTree>
    <p:extLst>
      <p:ext uri="{BB962C8B-B14F-4D97-AF65-F5344CB8AC3E}">
        <p14:creationId xmlns:p14="http://schemas.microsoft.com/office/powerpoint/2010/main" val="27110486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 descr="C:\Users\Пк\Desktop\ПРОФСОЮЗ\ФОТО ПРОФСОЮЗА\ветераннарда булу\IMG-20180507-WA0020.jpg"/>
          <p:cNvPicPr>
            <a:picLocks noGrp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5656" y="1412776"/>
            <a:ext cx="3672408" cy="2662336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Посети ветерана</a:t>
            </a:r>
          </a:p>
        </p:txBody>
      </p:sp>
      <p:pic>
        <p:nvPicPr>
          <p:cNvPr id="5" name="Рисунок 4" descr="C:\Users\Пк\Desktop\ПРОФСОЮЗ\ФОТО ПРОФСОЮЗА\ветераннарда булу\1668340.jpg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6016" y="4077072"/>
            <a:ext cx="3960440" cy="2304256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6136552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 descr="C:\Users\Пк\Desktop\cz4qASDJiFE.jpg"/>
          <p:cNvPicPr>
            <a:picLocks noGrp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83768" y="1772816"/>
            <a:ext cx="4680520" cy="3672408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Урок Дети войны</a:t>
            </a:r>
          </a:p>
        </p:txBody>
      </p:sp>
    </p:spTree>
    <p:extLst>
      <p:ext uri="{BB962C8B-B14F-4D97-AF65-F5344CB8AC3E}">
        <p14:creationId xmlns:p14="http://schemas.microsoft.com/office/powerpoint/2010/main" val="6122591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 descr="C:\Users\Пк\Desktop\пед организатор\IMG-20181017-WA0018.jpg"/>
          <p:cNvPicPr>
            <a:picLocks noGrp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95736" y="1916832"/>
            <a:ext cx="4752528" cy="3744416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ПДД</a:t>
            </a:r>
          </a:p>
        </p:txBody>
      </p:sp>
    </p:spTree>
    <p:extLst>
      <p:ext uri="{BB962C8B-B14F-4D97-AF65-F5344CB8AC3E}">
        <p14:creationId xmlns:p14="http://schemas.microsoft.com/office/powerpoint/2010/main" val="7180159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 descr="C:\Users\Пк\Desktop\пед организатор\урок мужества\3ZJco4nCsAs.jpg"/>
          <p:cNvPicPr>
            <a:picLocks noGrp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67744" y="1772816"/>
            <a:ext cx="4680520" cy="3816424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Гордость за </a:t>
            </a:r>
            <a:r>
              <a:rPr lang="ru-RU" dirty="0" smtClean="0"/>
              <a:t>наших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6625889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Объект 6" descr="C:\Users\Пк\Desktop\пед организатор\осенний бал\IMG_20181030_091238.jpg"/>
          <p:cNvPicPr>
            <a:picLocks noGrp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6016" y="1556792"/>
            <a:ext cx="2952328" cy="3492387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Осенний бал</a:t>
            </a:r>
          </a:p>
        </p:txBody>
      </p:sp>
      <p:pic>
        <p:nvPicPr>
          <p:cNvPr id="5" name="Рисунок 4" descr="C:\Users\Пк\Desktop\пед организатор\осенний бал\IMG-20181106-WA0036.jp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1556792"/>
            <a:ext cx="3689985" cy="2073275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Рисунок 5" descr="C:\Users\Пк\Desktop\пед организатор\осенний бал\IMG-20181106-WA0043.jpg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9672" y="3933056"/>
            <a:ext cx="2232249" cy="223224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6442364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 descr="C:\Users\Пк\Desktop\Новая папка\IMG_20181107_105156.jpg"/>
          <p:cNvPicPr>
            <a:picLocks noGrp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842765" y="2827367"/>
            <a:ext cx="3466407" cy="3146367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>
                <a:solidFill>
                  <a:srgbClr val="FF0000"/>
                </a:solidFill>
              </a:rPr>
              <a:t>Ноябрь 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dirty="0"/>
              <a:t>День Октябрьской революции</a:t>
            </a:r>
            <a:r>
              <a:rPr lang="ru-RU" b="1" dirty="0"/>
              <a:t/>
            </a:r>
            <a:br>
              <a:rPr lang="ru-RU" b="1" dirty="0"/>
            </a:b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6146313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 descr="C:\Users\Пк\Desktop\пед организатор\памяти жертв\IMG_6454.JPG"/>
          <p:cNvPicPr>
            <a:picLocks noGrp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43200" y="1700808"/>
            <a:ext cx="4421088" cy="3744416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Всемирной день памяти жертв ДТП</a:t>
            </a:r>
            <a:r>
              <a:rPr lang="ru-RU" b="1" dirty="0"/>
              <a:t/>
            </a:r>
            <a:br>
              <a:rPr lang="ru-RU" b="1" dirty="0"/>
            </a:b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2814191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 descr="C:\Users\Пк\Desktop\1894164.jpg"/>
          <p:cNvPicPr>
            <a:picLocks noGrp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39752" y="1988840"/>
            <a:ext cx="4536504" cy="3456384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Международный </a:t>
            </a:r>
            <a:r>
              <a:rPr lang="ru-RU" dirty="0"/>
              <a:t>день защиты прав детей.</a:t>
            </a:r>
            <a:r>
              <a:rPr lang="ru-RU" b="1" dirty="0"/>
              <a:t/>
            </a:r>
            <a:br>
              <a:rPr lang="ru-RU" b="1" dirty="0"/>
            </a:b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9439600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Объект 4" descr="C:\Users\Пк\Desktop\Новая папка\энилэр коне 2-18\IMG-20181123-WA0011.jpg"/>
          <p:cNvPicPr>
            <a:picLocks noGrp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850356" y="2674938"/>
            <a:ext cx="3451225" cy="3451225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День Матери</a:t>
            </a:r>
          </a:p>
        </p:txBody>
      </p:sp>
    </p:spTree>
    <p:extLst>
      <p:ext uri="{BB962C8B-B14F-4D97-AF65-F5344CB8AC3E}">
        <p14:creationId xmlns:p14="http://schemas.microsoft.com/office/powerpoint/2010/main" val="10002481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 descr="C:\Users\Пк\Desktop\пед организатор\cs1Xxllikhw.jpg"/>
          <p:cNvPicPr>
            <a:picLocks noGrp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275152" y="2674938"/>
            <a:ext cx="4601633" cy="3451225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Первенства </a:t>
            </a:r>
            <a:r>
              <a:rPr lang="ru-RU" dirty="0"/>
              <a:t>по бадминтону среди учащихся ОО </a:t>
            </a:r>
            <a:r>
              <a:rPr lang="ru-RU" dirty="0" err="1"/>
              <a:t>Мензелинского</a:t>
            </a:r>
            <a:r>
              <a:rPr lang="ru-RU" dirty="0"/>
              <a:t> муниципального района</a:t>
            </a:r>
            <a:br>
              <a:rPr lang="ru-RU" dirty="0"/>
            </a:b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84437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C:\Users\Пк\Desktop\пед организатор\спид\fzOal5VClQ4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592" y="1700808"/>
            <a:ext cx="2160240" cy="39604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>
                <a:solidFill>
                  <a:srgbClr val="FF0000"/>
                </a:solidFill>
              </a:rPr>
              <a:t>Декабрь</a:t>
            </a:r>
            <a:br>
              <a:rPr lang="ru-RU" dirty="0" smtClean="0">
                <a:solidFill>
                  <a:srgbClr val="FF0000"/>
                </a:solidFill>
              </a:rPr>
            </a:br>
            <a:r>
              <a:rPr lang="ru-RU" dirty="0" smtClean="0"/>
              <a:t>Акция «Стоп ВИЧ/СПИД»</a:t>
            </a:r>
            <a:endParaRPr lang="ru-RU" dirty="0"/>
          </a:p>
        </p:txBody>
      </p:sp>
      <p:pic>
        <p:nvPicPr>
          <p:cNvPr id="5123" name="Picture 3" descr="C:\Users\Пк\Desktop\пед организатор\спид\4JvrfIU0WXI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15007" y="1700808"/>
            <a:ext cx="2238930" cy="38164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4" name="Picture 4" descr="C:\Users\Пк\Desktop\пед организатор\NwcTa4czJ_Y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31816" y="1700808"/>
            <a:ext cx="2704184" cy="38164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484960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C:\Users\Пк\Desktop\пед организатор\MPschWi0nt4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275152" y="2674938"/>
            <a:ext cx="4601633" cy="34512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Тематическая линейка в рамках </a:t>
            </a:r>
            <a:r>
              <a:rPr lang="ru-RU" dirty="0"/>
              <a:t>д</a:t>
            </a:r>
            <a:r>
              <a:rPr lang="ru-RU" dirty="0" smtClean="0"/>
              <a:t>екады инвалидов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335668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Урок </a:t>
            </a:r>
            <a:r>
              <a:rPr lang="ru-RU" dirty="0" err="1" smtClean="0"/>
              <a:t>Конститутции</a:t>
            </a:r>
            <a:r>
              <a:rPr lang="ru-RU" dirty="0" smtClean="0"/>
              <a:t> РФ</a:t>
            </a:r>
            <a:endParaRPr lang="ru-RU" dirty="0"/>
          </a:p>
        </p:txBody>
      </p:sp>
      <p:pic>
        <p:nvPicPr>
          <p:cNvPr id="7170" name="Picture 2" descr="C:\Users\Пк\Desktop\пед организатор\TEMUijVwk0c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5696" y="2060848"/>
            <a:ext cx="5148064" cy="38610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388106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Р</a:t>
            </a:r>
            <a:r>
              <a:rPr lang="tt-RU" dirty="0" smtClean="0"/>
              <a:t>өстәм Бикмуллин исемендәге Республика яшьләр җыр- шигърият фестивале</a:t>
            </a:r>
            <a:endParaRPr lang="ru-RU" dirty="0"/>
          </a:p>
        </p:txBody>
      </p:sp>
      <p:pic>
        <p:nvPicPr>
          <p:cNvPr id="9218" name="Picture 2" descr="C:\Users\Пк\Desktop\1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4277" y="2233371"/>
            <a:ext cx="3283667" cy="42484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19" name="Picture 3" descr="C:\Users\Пк\Desktop\12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12396" y="2207385"/>
            <a:ext cx="3628085" cy="42744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756051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Яркие снежные фигуры</a:t>
            </a:r>
            <a:endParaRPr lang="ru-RU" dirty="0"/>
          </a:p>
        </p:txBody>
      </p:sp>
      <p:pic>
        <p:nvPicPr>
          <p:cNvPr id="10242" name="Picture 2" descr="C:\Users\Пк\Desktop\4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1556792"/>
            <a:ext cx="3096344" cy="30963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43" name="Picture 3" descr="C:\Users\Пк\Desktop\6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6136" y="1528125"/>
            <a:ext cx="2852936" cy="29523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44" name="Picture 4" descr="C:\Users\Пк\Desktop\7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47864" y="3645024"/>
            <a:ext cx="3096344" cy="26642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38069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C:\Users\Пк\Desktop\пед организатор\E4T-6avzjQ8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1720" y="1628800"/>
            <a:ext cx="4248472" cy="44973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Замечательный вожатый-2018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6832108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Муниципальный этап республиканского детского конкурса фоторабот « Твой взгляд»</a:t>
            </a:r>
            <a:endParaRPr lang="ru-RU" dirty="0"/>
          </a:p>
        </p:txBody>
      </p:sp>
      <p:pic>
        <p:nvPicPr>
          <p:cNvPr id="11266" name="Picture 2" descr="C:\Users\Пк\Desktop\1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99792" y="2313852"/>
            <a:ext cx="4244987" cy="40770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8895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Международный творческий проект «Как прекрасен этот мир»</a:t>
            </a:r>
            <a:endParaRPr lang="ru-RU" dirty="0"/>
          </a:p>
        </p:txBody>
      </p:sp>
      <p:pic>
        <p:nvPicPr>
          <p:cNvPr id="12290" name="Picture 2" descr="C:\Users\Пк\Desktop\8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1844824"/>
            <a:ext cx="3024336" cy="40050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291" name="Picture 3" descr="C:\Users\Пк\Desktop\9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39952" y="1723120"/>
            <a:ext cx="4315916" cy="42484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49715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Новогодняя елка</a:t>
            </a:r>
            <a:endParaRPr lang="ru-RU" dirty="0"/>
          </a:p>
        </p:txBody>
      </p:sp>
      <p:pic>
        <p:nvPicPr>
          <p:cNvPr id="13314" name="Picture 2" descr="C:\Users\Пк\Desktop\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1628800"/>
            <a:ext cx="3672408" cy="44371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315" name="Picture 3" descr="C:\Users\Пк\Desktop\21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2040" y="1651112"/>
            <a:ext cx="3528392" cy="43924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959756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Спасибо за внимание!</a:t>
            </a:r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30594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Тема1">
  <a:themeElements>
    <a:clrScheme name="Волна">
      <a:dk1>
        <a:sysClr val="windowText" lastClr="000000"/>
      </a:dk1>
      <a:lt1>
        <a:sysClr val="window" lastClr="FFFFFF"/>
      </a:lt1>
      <a:dk2>
        <a:srgbClr val="073E87"/>
      </a:dk2>
      <a:lt2>
        <a:srgbClr val="C6E7FC"/>
      </a:lt2>
      <a:accent1>
        <a:srgbClr val="31B6FD"/>
      </a:accent1>
      <a:accent2>
        <a:srgbClr val="4584D3"/>
      </a:accent2>
      <a:accent3>
        <a:srgbClr val="5BD078"/>
      </a:accent3>
      <a:accent4>
        <a:srgbClr val="A5D028"/>
      </a:accent4>
      <a:accent5>
        <a:srgbClr val="F5C040"/>
      </a:accent5>
      <a:accent6>
        <a:srgbClr val="05E0DB"/>
      </a:accent6>
      <a:hlink>
        <a:srgbClr val="0080FF"/>
      </a:hlink>
      <a:folHlink>
        <a:srgbClr val="5EAEFF"/>
      </a:folHlink>
    </a:clrScheme>
    <a:fontScheme name="Волна">
      <a:majorFont>
        <a:latin typeface="Candara"/>
        <a:ea typeface=""/>
        <a:cs typeface=""/>
        <a:font script="Jpan" typeface="HGP明朝E"/>
        <a:font script="Hang" typeface="HY그래픽M"/>
        <a:font script="Hans" typeface="华文新魏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ndara"/>
        <a:ea typeface=""/>
        <a:cs typeface=""/>
        <a:font script="Jpan" typeface="HGP明朝E"/>
        <a:font script="Hang" typeface="HY그래픽M"/>
        <a:font script="Hans" typeface="华文楷体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Волна">
      <a:fillStyleLst>
        <a:solidFill>
          <a:schemeClr val="phClr"/>
        </a:solidFill>
        <a:gradFill rotWithShape="1">
          <a:gsLst>
            <a:gs pos="0">
              <a:schemeClr val="phClr">
                <a:tint val="0"/>
              </a:schemeClr>
            </a:gs>
            <a:gs pos="44000">
              <a:schemeClr val="phClr">
                <a:tint val="60000"/>
                <a:satMod val="120000"/>
              </a:schemeClr>
            </a:gs>
            <a:gs pos="100000">
              <a:schemeClr val="phClr">
                <a:tint val="90000"/>
                <a:alpha val="100000"/>
                <a:lumMod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atMod val="120000"/>
                <a:lumMod val="120000"/>
              </a:schemeClr>
            </a:gs>
            <a:gs pos="100000">
              <a:schemeClr val="phClr">
                <a:shade val="89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lumMod val="8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prstMaterial="flat">
            <a:bevelT w="12700" h="12700"/>
          </a:sp3d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contourW="19050" prstMaterial="flat">
            <a:bevelT w="63500" h="63500"/>
            <a:contourClr>
              <a:schemeClr val="phClr">
                <a:shade val="25000"/>
                <a:satMod val="18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40000">
              <a:schemeClr val="phClr">
                <a:tint val="94000"/>
                <a:shade val="94000"/>
                <a:alpha val="100000"/>
                <a:satMod val="114000"/>
                <a:lumMod val="114000"/>
              </a:schemeClr>
            </a:gs>
            <a:gs pos="74000">
              <a:schemeClr val="phClr">
                <a:tint val="94000"/>
                <a:shade val="94000"/>
                <a:satMod val="128000"/>
                <a:lumMod val="100000"/>
              </a:schemeClr>
            </a:gs>
            <a:gs pos="100000">
              <a:schemeClr val="phClr">
                <a:tint val="98000"/>
                <a:shade val="100000"/>
                <a:hueMod val="98000"/>
                <a:satMod val="100000"/>
                <a:lumMod val="74000"/>
              </a:schemeClr>
            </a:gs>
          </a:gsLst>
          <a:path path="circle">
            <a:fillToRect l="20000" t="-40000" r="20000" b="14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6000"/>
                <a:satMod val="130000"/>
                <a:lumMod val="50000"/>
              </a:schemeClr>
              <a:schemeClr val="phClr">
                <a:tint val="96000"/>
                <a:satMod val="114000"/>
                <a:lumMod val="114000"/>
              </a:schemeClr>
            </a:duotone>
          </a:blip>
          <a:stretch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Тема1</Template>
  <TotalTime>58</TotalTime>
  <Words>116</Words>
  <Application>Microsoft Office PowerPoint</Application>
  <PresentationFormat>Экран (4:3)</PresentationFormat>
  <Paragraphs>38</Paragraphs>
  <Slides>36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36</vt:i4>
      </vt:variant>
    </vt:vector>
  </HeadingPairs>
  <TitlesOfParts>
    <vt:vector size="37" baseType="lpstr">
      <vt:lpstr>Тема1</vt:lpstr>
      <vt:lpstr>МБОУ « Аюская ООШ имени Р.Х.Кагирова» Мензелинского муниципального района РТ</vt:lpstr>
      <vt:lpstr>Сентябрь </vt:lpstr>
      <vt:lpstr> 4.09.2018 «Месячника безопасности детей» </vt:lpstr>
      <vt:lpstr>5.09.2018 .Внимание дети</vt:lpstr>
      <vt:lpstr>5.09.2018 .Урок мужества</vt:lpstr>
      <vt:lpstr>Всероссийский открытый урок "Профессия -чемпион"</vt:lpstr>
      <vt:lpstr>Единый урок безопасности в сети Интернет</vt:lpstr>
      <vt:lpstr>Единый урок культуры</vt:lpstr>
      <vt:lpstr>Кросс Нации 2018</vt:lpstr>
      <vt:lpstr>День рождения СНТ</vt:lpstr>
      <vt:lpstr> Фестиваль, посвященный Гульшат Зайнашевой </vt:lpstr>
      <vt:lpstr>Вакцинации против гриппа и ОРЗ. </vt:lpstr>
      <vt:lpstr>  Октябрь  Международный день пожилых людей </vt:lpstr>
      <vt:lpstr>Л.Н.Толстой</vt:lpstr>
      <vt:lpstr>С Днем Учителя</vt:lpstr>
      <vt:lpstr>День самоуправления</vt:lpstr>
      <vt:lpstr>Посети ветерана</vt:lpstr>
      <vt:lpstr>Урок Дети войны</vt:lpstr>
      <vt:lpstr>ПДД</vt:lpstr>
      <vt:lpstr>Гордость за наших</vt:lpstr>
      <vt:lpstr>Осенний бал</vt:lpstr>
      <vt:lpstr> Ноябрь  День Октябрьской революции </vt:lpstr>
      <vt:lpstr>Всемирной день памяти жертв ДТП </vt:lpstr>
      <vt:lpstr> Международный день защиты прав детей. </vt:lpstr>
      <vt:lpstr>День Матери</vt:lpstr>
      <vt:lpstr>  Первенства по бадминтону среди учащихся ОО Мензелинского муниципального района </vt:lpstr>
      <vt:lpstr>Декабрь Акция «Стоп ВИЧ/СПИД»</vt:lpstr>
      <vt:lpstr>Тематическая линейка в рамках декады инвалидов </vt:lpstr>
      <vt:lpstr>Урок Конститутции РФ</vt:lpstr>
      <vt:lpstr> Рөстәм Бикмуллин исемендәге Республика яшьләр җыр- шигърият фестивале</vt:lpstr>
      <vt:lpstr>Яркие снежные фигуры</vt:lpstr>
      <vt:lpstr>Замечательный вожатый-2018</vt:lpstr>
      <vt:lpstr> Муниципальный этап республиканского детского конкурса фоторабот « Твой взгляд»</vt:lpstr>
      <vt:lpstr>Международный творческий проект «Как прекрасен этот мир»</vt:lpstr>
      <vt:lpstr>Новогодняя елка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МБОУ « Аюская ООШ имени Р.Х.Кагирова» Мензелинского муниципального района РТ</dc:title>
  <dc:creator>Пк</dc:creator>
  <cp:lastModifiedBy>Пк</cp:lastModifiedBy>
  <cp:revision>14</cp:revision>
  <dcterms:created xsi:type="dcterms:W3CDTF">2019-01-18T09:53:42Z</dcterms:created>
  <dcterms:modified xsi:type="dcterms:W3CDTF">2019-01-18T16:08:45Z</dcterms:modified>
</cp:coreProperties>
</file>